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74295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豚肉のポン酢炒め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63453" y="2607922"/>
            <a:ext cx="633109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手軽にメインのおかずを作ることができます</a:t>
            </a: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お好みの野菜や肉を組み合わせて調理するのもお勧めです</a:t>
            </a: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855113"/>
            <a:ext cx="461665" cy="16905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635345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51100" y="3635345"/>
            <a:ext cx="48813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豚バラ　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  <a:endParaRPr lang="en-US" altLang="ja-JP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ナス　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～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  <a:r>
              <a:rPr lang="ja-JP" altLang="en-US" sz="1800" dirty="0">
                <a:latin typeface="+mj-ea"/>
                <a:ea typeface="+mj-ea"/>
              </a:rPr>
              <a:t>本（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玉ねぎ　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小ねぎ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本（なくても美味しです）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●サラダ油　大さじ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●ポン酢　大さじ</a:t>
            </a:r>
            <a:r>
              <a:rPr lang="en-US" altLang="ja-JP" dirty="0">
                <a:latin typeface="+mj-ea"/>
                <a:ea typeface="+mj-ea"/>
              </a:rPr>
              <a:t>3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コショウ　少々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1100" y="5855113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木べら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51236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46394" y="7545661"/>
            <a:ext cx="3652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en-US" altLang="ja-JP" dirty="0">
                <a:latin typeface="+mj-ea"/>
                <a:ea typeface="+mj-ea"/>
              </a:rPr>
              <a:t>1</a:t>
            </a:r>
            <a:r>
              <a:rPr kumimoji="1" lang="ja-JP" altLang="en-US" dirty="0">
                <a:latin typeface="+mj-ea"/>
                <a:ea typeface="+mj-ea"/>
              </a:rPr>
              <a:t>）コショウは味見をしながら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お好みの量に調節してください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3016523" y="5855113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EF5E8A85-112B-F8FD-6845-0EF9CC568C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715" y="7478362"/>
            <a:ext cx="1662679" cy="166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132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22</cp:revision>
  <dcterms:created xsi:type="dcterms:W3CDTF">2024-11-12T04:30:47Z</dcterms:created>
  <dcterms:modified xsi:type="dcterms:W3CDTF">2025-01-15T06:56:13Z</dcterms:modified>
</cp:coreProperties>
</file>